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9A0246-346B-422E-8D7F-97DE2D20A19A}" v="16" dt="2026-02-08T07:28:28.6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529" autoAdjust="0"/>
  </p:normalViewPr>
  <p:slideViewPr>
    <p:cSldViewPr snapToGrid="0">
      <p:cViewPr varScale="1">
        <p:scale>
          <a:sx n="77" d="100"/>
          <a:sy n="77" d="100"/>
        </p:scale>
        <p:origin x="91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es Makki" userId="d0c14dd2-ce13-49c4-820b-c6a5e60d5a8d" providerId="ADAL" clId="{190E5BF9-DA56-4E89-A802-847FC911DCEB}"/>
    <pc:docChg chg="undo custSel addSld delSld modSld">
      <pc:chgData name="Fares Makki" userId="d0c14dd2-ce13-49c4-820b-c6a5e60d5a8d" providerId="ADAL" clId="{190E5BF9-DA56-4E89-A802-847FC911DCEB}" dt="2026-02-08T07:41:00.946" v="3627" actId="20577"/>
      <pc:docMkLst>
        <pc:docMk/>
      </pc:docMkLst>
      <pc:sldChg chg="addSp delSp modSp mod">
        <pc:chgData name="Fares Makki" userId="d0c14dd2-ce13-49c4-820b-c6a5e60d5a8d" providerId="ADAL" clId="{190E5BF9-DA56-4E89-A802-847FC911DCEB}" dt="2026-02-08T05:53:50.740" v="564" actId="1076"/>
        <pc:sldMkLst>
          <pc:docMk/>
          <pc:sldMk cId="3646914171" sldId="258"/>
        </pc:sldMkLst>
        <pc:spChg chg="mod">
          <ac:chgData name="Fares Makki" userId="d0c14dd2-ce13-49c4-820b-c6a5e60d5a8d" providerId="ADAL" clId="{190E5BF9-DA56-4E89-A802-847FC911DCEB}" dt="2026-02-08T05:33:32.230" v="12" actId="20577"/>
          <ac:spMkLst>
            <pc:docMk/>
            <pc:sldMk cId="3646914171" sldId="258"/>
            <ac:spMk id="2" creationId="{34F79AD3-4ACA-CB70-DF72-424499E4E96F}"/>
          </ac:spMkLst>
        </pc:spChg>
        <pc:spChg chg="mod">
          <ac:chgData name="Fares Makki" userId="d0c14dd2-ce13-49c4-820b-c6a5e60d5a8d" providerId="ADAL" clId="{190E5BF9-DA56-4E89-A802-847FC911DCEB}" dt="2026-02-08T05:37:43.681" v="206" actId="14100"/>
          <ac:spMkLst>
            <pc:docMk/>
            <pc:sldMk cId="3646914171" sldId="258"/>
            <ac:spMk id="3" creationId="{F0DEACC3-7F05-AC44-0274-7E2222BC0A26}"/>
          </ac:spMkLst>
        </pc:spChg>
        <pc:picChg chg="add mod modCrop">
          <ac:chgData name="Fares Makki" userId="d0c14dd2-ce13-49c4-820b-c6a5e60d5a8d" providerId="ADAL" clId="{190E5BF9-DA56-4E89-A802-847FC911DCEB}" dt="2026-02-08T05:53:50.740" v="564" actId="1076"/>
          <ac:picMkLst>
            <pc:docMk/>
            <pc:sldMk cId="3646914171" sldId="258"/>
            <ac:picMk id="4" creationId="{D841C873-2268-9BAC-FCDF-FF9493AA27C3}"/>
          </ac:picMkLst>
        </pc:picChg>
        <pc:picChg chg="add del mod">
          <ac:chgData name="Fares Makki" userId="d0c14dd2-ce13-49c4-820b-c6a5e60d5a8d" providerId="ADAL" clId="{190E5BF9-DA56-4E89-A802-847FC911DCEB}" dt="2026-02-08T05:53:24.061" v="556" actId="478"/>
          <ac:picMkLst>
            <pc:docMk/>
            <pc:sldMk cId="3646914171" sldId="258"/>
            <ac:picMk id="1026" creationId="{ECB79490-87F0-AE6D-76CD-60F87D0799C0}"/>
          </ac:picMkLst>
        </pc:picChg>
      </pc:sldChg>
      <pc:sldChg chg="addSp modSp new mod modClrScheme chgLayout">
        <pc:chgData name="Fares Makki" userId="d0c14dd2-ce13-49c4-820b-c6a5e60d5a8d" providerId="ADAL" clId="{190E5BF9-DA56-4E89-A802-847FC911DCEB}" dt="2026-02-08T05:54:42.438" v="575" actId="27636"/>
        <pc:sldMkLst>
          <pc:docMk/>
          <pc:sldMk cId="3702476076" sldId="259"/>
        </pc:sldMkLst>
        <pc:spChg chg="mod">
          <ac:chgData name="Fares Makki" userId="d0c14dd2-ce13-49c4-820b-c6a5e60d5a8d" providerId="ADAL" clId="{190E5BF9-DA56-4E89-A802-847FC911DCEB}" dt="2026-02-08T05:53:10.822" v="553" actId="26606"/>
          <ac:spMkLst>
            <pc:docMk/>
            <pc:sldMk cId="3702476076" sldId="259"/>
            <ac:spMk id="2" creationId="{31F37B2B-6E3E-D395-350F-F6ABF7E3FDC5}"/>
          </ac:spMkLst>
        </pc:spChg>
        <pc:spChg chg="mod">
          <ac:chgData name="Fares Makki" userId="d0c14dd2-ce13-49c4-820b-c6a5e60d5a8d" providerId="ADAL" clId="{190E5BF9-DA56-4E89-A802-847FC911DCEB}" dt="2026-02-08T05:54:42.438" v="575" actId="27636"/>
          <ac:spMkLst>
            <pc:docMk/>
            <pc:sldMk cId="3702476076" sldId="259"/>
            <ac:spMk id="3" creationId="{E1B2ABD7-6007-3F23-2934-EC2A31C4EAA8}"/>
          </ac:spMkLst>
        </pc:spChg>
        <pc:picChg chg="add mod modCrop">
          <ac:chgData name="Fares Makki" userId="d0c14dd2-ce13-49c4-820b-c6a5e60d5a8d" providerId="ADAL" clId="{190E5BF9-DA56-4E89-A802-847FC911DCEB}" dt="2026-02-08T05:54:34.660" v="572" actId="14100"/>
          <ac:picMkLst>
            <pc:docMk/>
            <pc:sldMk cId="3702476076" sldId="259"/>
            <ac:picMk id="5" creationId="{BA94811D-934C-12A8-27B0-E9F7812651B7}"/>
          </ac:picMkLst>
        </pc:picChg>
      </pc:sldChg>
      <pc:sldChg chg="modSp new del mod">
        <pc:chgData name="Fares Makki" userId="d0c14dd2-ce13-49c4-820b-c6a5e60d5a8d" providerId="ADAL" clId="{190E5BF9-DA56-4E89-A802-847FC911DCEB}" dt="2026-02-08T05:55:35.179" v="592" actId="47"/>
        <pc:sldMkLst>
          <pc:docMk/>
          <pc:sldMk cId="1096488547" sldId="260"/>
        </pc:sldMkLst>
        <pc:spChg chg="mod">
          <ac:chgData name="Fares Makki" userId="d0c14dd2-ce13-49c4-820b-c6a5e60d5a8d" providerId="ADAL" clId="{190E5BF9-DA56-4E89-A802-847FC911DCEB}" dt="2026-02-08T05:55:16.564" v="589" actId="20577"/>
          <ac:spMkLst>
            <pc:docMk/>
            <pc:sldMk cId="1096488547" sldId="260"/>
            <ac:spMk id="2" creationId="{EFBF469F-81D1-4B4C-DE83-F5FBDDBC64E8}"/>
          </ac:spMkLst>
        </pc:spChg>
      </pc:sldChg>
      <pc:sldChg chg="addSp delSp modSp new mod modClrScheme chgLayout modNotesTx">
        <pc:chgData name="Fares Makki" userId="d0c14dd2-ce13-49c4-820b-c6a5e60d5a8d" providerId="ADAL" clId="{190E5BF9-DA56-4E89-A802-847FC911DCEB}" dt="2026-02-08T06:06:50.297" v="1144" actId="20577"/>
        <pc:sldMkLst>
          <pc:docMk/>
          <pc:sldMk cId="2134048903" sldId="261"/>
        </pc:sldMkLst>
        <pc:spChg chg="del">
          <ac:chgData name="Fares Makki" userId="d0c14dd2-ce13-49c4-820b-c6a5e60d5a8d" providerId="ADAL" clId="{190E5BF9-DA56-4E89-A802-847FC911DCEB}" dt="2026-02-08T05:55:33.388" v="591" actId="700"/>
          <ac:spMkLst>
            <pc:docMk/>
            <pc:sldMk cId="2134048903" sldId="261"/>
            <ac:spMk id="2" creationId="{CB62E312-885A-52EC-5D38-A3FC3A8A45CC}"/>
          </ac:spMkLst>
        </pc:spChg>
        <pc:spChg chg="del">
          <ac:chgData name="Fares Makki" userId="d0c14dd2-ce13-49c4-820b-c6a5e60d5a8d" providerId="ADAL" clId="{190E5BF9-DA56-4E89-A802-847FC911DCEB}" dt="2026-02-08T05:55:33.388" v="591" actId="700"/>
          <ac:spMkLst>
            <pc:docMk/>
            <pc:sldMk cId="2134048903" sldId="261"/>
            <ac:spMk id="3" creationId="{06B98C5B-4977-6E2E-B8DB-612C4D7B7AC2}"/>
          </ac:spMkLst>
        </pc:spChg>
        <pc:picChg chg="add mod modCrop">
          <ac:chgData name="Fares Makki" userId="d0c14dd2-ce13-49c4-820b-c6a5e60d5a8d" providerId="ADAL" clId="{190E5BF9-DA56-4E89-A802-847FC911DCEB}" dt="2026-02-08T05:57:13.951" v="604" actId="1076"/>
          <ac:picMkLst>
            <pc:docMk/>
            <pc:sldMk cId="2134048903" sldId="261"/>
            <ac:picMk id="5" creationId="{E526A878-806B-A1F8-00B8-5FFCED5DD8A0}"/>
          </ac:picMkLst>
        </pc:picChg>
      </pc:sldChg>
      <pc:sldChg chg="addSp modSp add mod modTransition modClrScheme chgLayout">
        <pc:chgData name="Fares Makki" userId="d0c14dd2-ce13-49c4-820b-c6a5e60d5a8d" providerId="ADAL" clId="{190E5BF9-DA56-4E89-A802-847FC911DCEB}" dt="2026-02-08T06:03:38.345" v="1019"/>
        <pc:sldMkLst>
          <pc:docMk/>
          <pc:sldMk cId="3127064276" sldId="262"/>
        </pc:sldMkLst>
        <pc:spChg chg="add mod ord">
          <ac:chgData name="Fares Makki" userId="d0c14dd2-ce13-49c4-820b-c6a5e60d5a8d" providerId="ADAL" clId="{190E5BF9-DA56-4E89-A802-847FC911DCEB}" dt="2026-02-08T05:58:13.896" v="621" actId="20577"/>
          <ac:spMkLst>
            <pc:docMk/>
            <pc:sldMk cId="3127064276" sldId="262"/>
            <ac:spMk id="2" creationId="{E2EFC32F-29EC-C07C-99B5-8DABFD24D192}"/>
          </ac:spMkLst>
        </pc:spChg>
        <pc:spChg chg="add mod ord">
          <ac:chgData name="Fares Makki" userId="d0c14dd2-ce13-49c4-820b-c6a5e60d5a8d" providerId="ADAL" clId="{190E5BF9-DA56-4E89-A802-847FC911DCEB}" dt="2026-02-08T06:03:27.629" v="1018" actId="20577"/>
          <ac:spMkLst>
            <pc:docMk/>
            <pc:sldMk cId="3127064276" sldId="262"/>
            <ac:spMk id="3" creationId="{4D1C2F6F-C897-5B17-3AEC-76221757C425}"/>
          </ac:spMkLst>
        </pc:spChg>
        <pc:picChg chg="mod modCrop">
          <ac:chgData name="Fares Makki" userId="d0c14dd2-ce13-49c4-820b-c6a5e60d5a8d" providerId="ADAL" clId="{190E5BF9-DA56-4E89-A802-847FC911DCEB}" dt="2026-02-08T05:58:57.226" v="628" actId="1076"/>
          <ac:picMkLst>
            <pc:docMk/>
            <pc:sldMk cId="3127064276" sldId="262"/>
            <ac:picMk id="5" creationId="{9A6C8315-9F11-EAA2-5DE4-585835400E56}"/>
          </ac:picMkLst>
        </pc:picChg>
      </pc:sldChg>
      <pc:sldChg chg="modSp new mod modNotesTx">
        <pc:chgData name="Fares Makki" userId="d0c14dd2-ce13-49c4-820b-c6a5e60d5a8d" providerId="ADAL" clId="{190E5BF9-DA56-4E89-A802-847FC911DCEB}" dt="2026-02-08T06:14:18.348" v="1859" actId="1076"/>
        <pc:sldMkLst>
          <pc:docMk/>
          <pc:sldMk cId="1054369541" sldId="263"/>
        </pc:sldMkLst>
        <pc:spChg chg="mod">
          <ac:chgData name="Fares Makki" userId="d0c14dd2-ce13-49c4-820b-c6a5e60d5a8d" providerId="ADAL" clId="{190E5BF9-DA56-4E89-A802-847FC911DCEB}" dt="2026-02-08T06:07:39.343" v="1158" actId="5793"/>
          <ac:spMkLst>
            <pc:docMk/>
            <pc:sldMk cId="1054369541" sldId="263"/>
            <ac:spMk id="2" creationId="{4E861ACE-86EB-B758-7ECD-1F51CE87A699}"/>
          </ac:spMkLst>
        </pc:spChg>
        <pc:spChg chg="mod">
          <ac:chgData name="Fares Makki" userId="d0c14dd2-ce13-49c4-820b-c6a5e60d5a8d" providerId="ADAL" clId="{190E5BF9-DA56-4E89-A802-847FC911DCEB}" dt="2026-02-08T06:14:18.348" v="1859" actId="1076"/>
          <ac:spMkLst>
            <pc:docMk/>
            <pc:sldMk cId="1054369541" sldId="263"/>
            <ac:spMk id="3" creationId="{44D2879E-E236-F105-F7A9-9831EC216486}"/>
          </ac:spMkLst>
        </pc:spChg>
      </pc:sldChg>
      <pc:sldChg chg="modSp new del mod">
        <pc:chgData name="Fares Makki" userId="d0c14dd2-ce13-49c4-820b-c6a5e60d5a8d" providerId="ADAL" clId="{190E5BF9-DA56-4E89-A802-847FC911DCEB}" dt="2026-02-08T06:08:10.367" v="1190" actId="47"/>
        <pc:sldMkLst>
          <pc:docMk/>
          <pc:sldMk cId="2750357489" sldId="264"/>
        </pc:sldMkLst>
        <pc:spChg chg="mod">
          <ac:chgData name="Fares Makki" userId="d0c14dd2-ce13-49c4-820b-c6a5e60d5a8d" providerId="ADAL" clId="{190E5BF9-DA56-4E89-A802-847FC911DCEB}" dt="2026-02-08T06:08:05.051" v="1189" actId="20577"/>
          <ac:spMkLst>
            <pc:docMk/>
            <pc:sldMk cId="2750357489" sldId="264"/>
            <ac:spMk id="2" creationId="{8A160D84-BBC2-BCAA-F0B9-F0D2D6878A2F}"/>
          </ac:spMkLst>
        </pc:spChg>
      </pc:sldChg>
      <pc:sldChg chg="modSp new mod">
        <pc:chgData name="Fares Makki" userId="d0c14dd2-ce13-49c4-820b-c6a5e60d5a8d" providerId="ADAL" clId="{190E5BF9-DA56-4E89-A802-847FC911DCEB}" dt="2026-02-08T06:18:29.579" v="2237" actId="114"/>
        <pc:sldMkLst>
          <pc:docMk/>
          <pc:sldMk cId="3001752731" sldId="264"/>
        </pc:sldMkLst>
        <pc:spChg chg="mod">
          <ac:chgData name="Fares Makki" userId="d0c14dd2-ce13-49c4-820b-c6a5e60d5a8d" providerId="ADAL" clId="{190E5BF9-DA56-4E89-A802-847FC911DCEB}" dt="2026-02-08T06:14:45.153" v="1872" actId="20577"/>
          <ac:spMkLst>
            <pc:docMk/>
            <pc:sldMk cId="3001752731" sldId="264"/>
            <ac:spMk id="2" creationId="{9EF61FF0-24FA-A6B5-A6C6-D32B6D46F49C}"/>
          </ac:spMkLst>
        </pc:spChg>
        <pc:spChg chg="mod">
          <ac:chgData name="Fares Makki" userId="d0c14dd2-ce13-49c4-820b-c6a5e60d5a8d" providerId="ADAL" clId="{190E5BF9-DA56-4E89-A802-847FC911DCEB}" dt="2026-02-08T06:18:29.579" v="2237" actId="114"/>
          <ac:spMkLst>
            <pc:docMk/>
            <pc:sldMk cId="3001752731" sldId="264"/>
            <ac:spMk id="3" creationId="{D57B6270-4B43-1443-0966-7C95BE7E5F09}"/>
          </ac:spMkLst>
        </pc:spChg>
      </pc:sldChg>
      <pc:sldChg chg="addSp modSp new mod modNotesTx">
        <pc:chgData name="Fares Makki" userId="d0c14dd2-ce13-49c4-820b-c6a5e60d5a8d" providerId="ADAL" clId="{190E5BF9-DA56-4E89-A802-847FC911DCEB}" dt="2026-02-08T06:30:35.704" v="2901" actId="20577"/>
        <pc:sldMkLst>
          <pc:docMk/>
          <pc:sldMk cId="758657382" sldId="265"/>
        </pc:sldMkLst>
        <pc:spChg chg="mod">
          <ac:chgData name="Fares Makki" userId="d0c14dd2-ce13-49c4-820b-c6a5e60d5a8d" providerId="ADAL" clId="{190E5BF9-DA56-4E89-A802-847FC911DCEB}" dt="2026-02-08T06:22:33.490" v="2567" actId="20577"/>
          <ac:spMkLst>
            <pc:docMk/>
            <pc:sldMk cId="758657382" sldId="265"/>
            <ac:spMk id="2" creationId="{CF7EDADE-44D2-936D-7C5F-D62F0FF574FA}"/>
          </ac:spMkLst>
        </pc:spChg>
        <pc:spChg chg="mod">
          <ac:chgData name="Fares Makki" userId="d0c14dd2-ce13-49c4-820b-c6a5e60d5a8d" providerId="ADAL" clId="{190E5BF9-DA56-4E89-A802-847FC911DCEB}" dt="2026-02-08T06:27:31.647" v="2646" actId="27636"/>
          <ac:spMkLst>
            <pc:docMk/>
            <pc:sldMk cId="758657382" sldId="265"/>
            <ac:spMk id="3" creationId="{B4CD8CAC-55E9-EB70-ED93-6C8F627D4BC2}"/>
          </ac:spMkLst>
        </pc:spChg>
        <pc:picChg chg="add mod modCrop">
          <ac:chgData name="Fares Makki" userId="d0c14dd2-ce13-49c4-820b-c6a5e60d5a8d" providerId="ADAL" clId="{190E5BF9-DA56-4E89-A802-847FC911DCEB}" dt="2026-02-08T06:27:34.456" v="2647" actId="1076"/>
          <ac:picMkLst>
            <pc:docMk/>
            <pc:sldMk cId="758657382" sldId="265"/>
            <ac:picMk id="5" creationId="{82371A13-8834-851C-6E0C-92D08011EA12}"/>
          </ac:picMkLst>
        </pc:picChg>
      </pc:sldChg>
      <pc:sldChg chg="addSp modSp new mod">
        <pc:chgData name="Fares Makki" userId="d0c14dd2-ce13-49c4-820b-c6a5e60d5a8d" providerId="ADAL" clId="{190E5BF9-DA56-4E89-A802-847FC911DCEB}" dt="2026-02-08T06:37:21.287" v="3322" actId="20577"/>
        <pc:sldMkLst>
          <pc:docMk/>
          <pc:sldMk cId="2487319637" sldId="266"/>
        </pc:sldMkLst>
        <pc:spChg chg="mod">
          <ac:chgData name="Fares Makki" userId="d0c14dd2-ce13-49c4-820b-c6a5e60d5a8d" providerId="ADAL" clId="{190E5BF9-DA56-4E89-A802-847FC911DCEB}" dt="2026-02-08T06:32:08.108" v="2909" actId="20577"/>
          <ac:spMkLst>
            <pc:docMk/>
            <pc:sldMk cId="2487319637" sldId="266"/>
            <ac:spMk id="2" creationId="{0D023ED7-641C-A83E-5CDA-5956B72F6352}"/>
          </ac:spMkLst>
        </pc:spChg>
        <pc:spChg chg="mod">
          <ac:chgData name="Fares Makki" userId="d0c14dd2-ce13-49c4-820b-c6a5e60d5a8d" providerId="ADAL" clId="{190E5BF9-DA56-4E89-A802-847FC911DCEB}" dt="2026-02-08T06:37:21.287" v="3322" actId="20577"/>
          <ac:spMkLst>
            <pc:docMk/>
            <pc:sldMk cId="2487319637" sldId="266"/>
            <ac:spMk id="3" creationId="{3352F49F-A4C1-0592-2496-E6E738890C1A}"/>
          </ac:spMkLst>
        </pc:spChg>
        <pc:picChg chg="add mod modCrop">
          <ac:chgData name="Fares Makki" userId="d0c14dd2-ce13-49c4-820b-c6a5e60d5a8d" providerId="ADAL" clId="{190E5BF9-DA56-4E89-A802-847FC911DCEB}" dt="2026-02-08T06:36:21.093" v="3274" actId="1076"/>
          <ac:picMkLst>
            <pc:docMk/>
            <pc:sldMk cId="2487319637" sldId="266"/>
            <ac:picMk id="5" creationId="{1EB01C52-C58F-F471-7C0B-B81736702A1B}"/>
          </ac:picMkLst>
        </pc:picChg>
      </pc:sldChg>
      <pc:sldChg chg="addSp delSp modSp add mod modTransition modNotesTx">
        <pc:chgData name="Fares Makki" userId="d0c14dd2-ce13-49c4-820b-c6a5e60d5a8d" providerId="ADAL" clId="{190E5BF9-DA56-4E89-A802-847FC911DCEB}" dt="2026-02-08T07:41:00.946" v="3627" actId="20577"/>
        <pc:sldMkLst>
          <pc:docMk/>
          <pc:sldMk cId="2880008679" sldId="267"/>
        </pc:sldMkLst>
        <pc:spChg chg="del">
          <ac:chgData name="Fares Makki" userId="d0c14dd2-ce13-49c4-820b-c6a5e60d5a8d" providerId="ADAL" clId="{190E5BF9-DA56-4E89-A802-847FC911DCEB}" dt="2026-02-08T06:37:44.534" v="3327" actId="478"/>
          <ac:spMkLst>
            <pc:docMk/>
            <pc:sldMk cId="2880008679" sldId="267"/>
            <ac:spMk id="2" creationId="{ED0EC876-EC06-051F-5B8E-B25C5C424EB7}"/>
          </ac:spMkLst>
        </pc:spChg>
        <pc:spChg chg="del mod">
          <ac:chgData name="Fares Makki" userId="d0c14dd2-ce13-49c4-820b-c6a5e60d5a8d" providerId="ADAL" clId="{190E5BF9-DA56-4E89-A802-847FC911DCEB}" dt="2026-02-08T06:37:40.186" v="3325" actId="478"/>
          <ac:spMkLst>
            <pc:docMk/>
            <pc:sldMk cId="2880008679" sldId="267"/>
            <ac:spMk id="3" creationId="{25DDE6DA-0B32-3293-D4DB-D26D5C0C7692}"/>
          </ac:spMkLst>
        </pc:spChg>
        <pc:spChg chg="add del mod">
          <ac:chgData name="Fares Makki" userId="d0c14dd2-ce13-49c4-820b-c6a5e60d5a8d" providerId="ADAL" clId="{190E5BF9-DA56-4E89-A802-847FC911DCEB}" dt="2026-02-08T06:37:42.174" v="3326" actId="478"/>
          <ac:spMkLst>
            <pc:docMk/>
            <pc:sldMk cId="2880008679" sldId="267"/>
            <ac:spMk id="6" creationId="{71DC49A3-AF71-9C88-202E-9FC3B8E47871}"/>
          </ac:spMkLst>
        </pc:spChg>
        <pc:spChg chg="add del mod">
          <ac:chgData name="Fares Makki" userId="d0c14dd2-ce13-49c4-820b-c6a5e60d5a8d" providerId="ADAL" clId="{190E5BF9-DA56-4E89-A802-847FC911DCEB}" dt="2026-02-08T06:37:46.318" v="3328" actId="478"/>
          <ac:spMkLst>
            <pc:docMk/>
            <pc:sldMk cId="2880008679" sldId="267"/>
            <ac:spMk id="8" creationId="{A1D81740-8211-7199-5642-4DBDF6AA89F4}"/>
          </ac:spMkLst>
        </pc:spChg>
        <pc:picChg chg="mod">
          <ac:chgData name="Fares Makki" userId="d0c14dd2-ce13-49c4-820b-c6a5e60d5a8d" providerId="ADAL" clId="{190E5BF9-DA56-4E89-A802-847FC911DCEB}" dt="2026-02-08T07:28:23.042" v="3331" actId="1076"/>
          <ac:picMkLst>
            <pc:docMk/>
            <pc:sldMk cId="2880008679" sldId="267"/>
            <ac:picMk id="5" creationId="{7F3459DC-9FDF-DFAE-B538-8BCA6E46028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DB1D3-5405-4F32-A4EF-BABA647C54F3}" type="datetimeFigureOut">
              <a:rPr lang="sv-SE" smtClean="0"/>
              <a:t>2026-02-08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3DAB9-A848-4F1C-872D-70821DC6C0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1706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Lever oskadliggöra ämnen inkl. läkemedel som sedan går ut med avföring eller urin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Vatten och salt från svett genom huden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Koldioxid från lungorna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3DAB9-A848-4F1C-872D-70821DC6C0CA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4424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Vänster njure i genomskärning </a:t>
            </a:r>
          </a:p>
          <a:p>
            <a:r>
              <a:rPr lang="sv-SE" dirty="0"/>
              <a:t>Njurens minsta fungerande enhet (ett s.k. </a:t>
            </a:r>
            <a:r>
              <a:rPr lang="sv-SE" dirty="0" err="1"/>
              <a:t>nefron</a:t>
            </a:r>
            <a:r>
              <a:rPr lang="sv-SE" dirty="0"/>
              <a:t>)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3DAB9-A848-4F1C-872D-70821DC6C0CA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6245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3DAB9-A848-4F1C-872D-70821DC6C0CA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0192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Om kroppen förlorar vatten (svetta) ökar blodets saltkoncentration </a:t>
            </a:r>
          </a:p>
          <a:p>
            <a:r>
              <a:rPr lang="sv-SE" dirty="0"/>
              <a:t>Hypotalamus får hypofysen att </a:t>
            </a:r>
            <a:r>
              <a:rPr lang="sv-SE" dirty="0" err="1"/>
              <a:t>insöndra</a:t>
            </a:r>
            <a:r>
              <a:rPr lang="sv-SE" dirty="0"/>
              <a:t> mer av hormonet ADH till blodet </a:t>
            </a:r>
          </a:p>
          <a:p>
            <a:r>
              <a:rPr lang="sv-SE" dirty="0"/>
              <a:t>ADH binder till receptorer och får ökat antal vattenkanaler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3DAB9-A848-4F1C-872D-70821DC6C0CA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6513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Dialysapparaten </a:t>
            </a:r>
            <a:r>
              <a:rPr lang="sv-SE" dirty="0" err="1"/>
              <a:t>äe</a:t>
            </a:r>
            <a:r>
              <a:rPr lang="sv-SE" dirty="0"/>
              <a:t> en konstgjord njure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Urinämne och andra avfallsprodukter diffunderar genom ett semipermeabelt membran från blodet till dialysvätskan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Dialysvätskan innehåller en avvägd sammansättning av </a:t>
            </a:r>
            <a:r>
              <a:rPr lang="sv-SE"/>
              <a:t>lösta salter</a:t>
            </a:r>
            <a:r>
              <a:rPr lang="sv-SE" dirty="0"/>
              <a:t>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3DAB9-A848-4F1C-872D-70821DC6C0CA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2980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3DCAF8-4AB7-0A6F-39DF-8590E33B5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26CF5CC-50F9-A66A-0A6B-617AB557F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DAE40BA-B20F-39B4-1867-8BD64EE47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F12A-CE04-4E64-BAEC-51D0FDFCFA98}" type="datetimeFigureOut">
              <a:rPr lang="sv-SE" smtClean="0"/>
              <a:t>2026-02-08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A3F4277-8099-C667-64CB-BEC3769D9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937DD7-0354-4894-C499-E398FF95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385D-9E43-4810-8BAF-EF4AF615EF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9575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9B4B63-FF86-E8EB-CE57-56175A852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C820367-7473-E096-1FBB-A0C0C9F9C1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ADF76E6-816B-B740-BBBC-9D34FD174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F12A-CE04-4E64-BAEC-51D0FDFCFA98}" type="datetimeFigureOut">
              <a:rPr lang="sv-SE" smtClean="0"/>
              <a:t>2026-02-08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E1DC4B5-B727-4CEB-09A6-1D46D611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B91288-F8DE-AC15-E53C-ABB4AC3E5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385D-9E43-4810-8BAF-EF4AF615EF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6465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9785495-F5E9-CF67-3B7B-2F18EEEF85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1CC95EA-9B71-87C7-877E-B0F4DA8D5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00B1277-CAA2-29CB-AB25-00876C97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F12A-CE04-4E64-BAEC-51D0FDFCFA98}" type="datetimeFigureOut">
              <a:rPr lang="sv-SE" smtClean="0"/>
              <a:t>2026-02-08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F5EC8D9-1D54-C7D5-04B4-7AB8B3AF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C589DE3-757F-F11E-6FA3-6550AC4E1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385D-9E43-4810-8BAF-EF4AF615EF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77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F1BDE1-D15F-DAB6-321A-D9F361AB1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1A296D-8DC4-3801-DC72-1FDA40D80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D53951E-9A8C-8E25-8E27-C0D4FAA1E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F12A-CE04-4E64-BAEC-51D0FDFCFA98}" type="datetimeFigureOut">
              <a:rPr lang="sv-SE" smtClean="0"/>
              <a:t>2026-02-08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32E7E3-025E-1DDE-22FF-F1A3CB861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84770C-88F7-9FF9-BA87-C1C3B665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385D-9E43-4810-8BAF-EF4AF615EF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979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03F341-053D-9737-38BE-4A221FF25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3A3BD5-2F07-B67C-5B60-67DBA7AEF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0911C7D-96FB-EEEF-08AA-929323EDE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F12A-CE04-4E64-BAEC-51D0FDFCFA98}" type="datetimeFigureOut">
              <a:rPr lang="sv-SE" smtClean="0"/>
              <a:t>2026-02-08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0B1A90D-6805-6ED3-CC3B-48F517B33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C4EA56-50ED-4047-BEF5-E7BA23383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385D-9E43-4810-8BAF-EF4AF615EF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3599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104309-A23F-8DB0-9E1A-C5517DF44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549CD5-E27D-2060-68F5-9D3EC7FE3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8932B2C-D0CA-DD2C-9F94-A31BA22C5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036FED4-0982-5C2A-EF9D-B66FACC5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F12A-CE04-4E64-BAEC-51D0FDFCFA98}" type="datetimeFigureOut">
              <a:rPr lang="sv-SE" smtClean="0"/>
              <a:t>2026-02-08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F8E5F65-AF6D-C6D7-C8AE-AF490BD6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55BF322-B0DA-4CA7-868F-37348A68B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385D-9E43-4810-8BAF-EF4AF615EF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0149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E4C8FE-925D-5FF3-06F1-1EDB5B083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6E7F5C9-6A0F-9D16-8822-6BA90F0B8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5F89C67-D80E-DA90-F65C-FC07C3DF1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170D462-9A53-9C46-7658-EBAABFEB63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E72AD27-0D46-ECFF-41B5-89F94B622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3010F42-19DC-B9A7-563E-B23456F51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F12A-CE04-4E64-BAEC-51D0FDFCFA98}" type="datetimeFigureOut">
              <a:rPr lang="sv-SE" smtClean="0"/>
              <a:t>2026-02-08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B8AE621-7B9F-BEC6-5B47-0BF978710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DD20169-94F0-C873-B741-8FCD4C083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385D-9E43-4810-8BAF-EF4AF615EF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568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FEC696-35D6-DDBC-4B8A-AA8511C2C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4F08E8F-7C1E-D4DF-83F5-0A489E9C6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F12A-CE04-4E64-BAEC-51D0FDFCFA98}" type="datetimeFigureOut">
              <a:rPr lang="sv-SE" smtClean="0"/>
              <a:t>2026-02-08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5A35F99-1454-3442-FBA3-CF1BD8BEB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CCDB606-441B-6FF2-0A68-B9B7C2B32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385D-9E43-4810-8BAF-EF4AF615EF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6001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7C93308-3D65-F4FA-2529-4A3F63613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F12A-CE04-4E64-BAEC-51D0FDFCFA98}" type="datetimeFigureOut">
              <a:rPr lang="sv-SE" smtClean="0"/>
              <a:t>2026-02-08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FC642E0-0068-C2D6-8F92-6544F7818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6DC79FA-54B6-3E61-DC2A-D1991942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385D-9E43-4810-8BAF-EF4AF615EF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2207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F6B635-A8FB-D93C-9A78-DA2A6ACA0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556CD8D-8617-25B6-BD6E-F3D47E5BF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9EB8554-6F2D-44B5-45EA-B5B0B0E16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3A3B016-E3C3-7B21-90C6-DC5917DEA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F12A-CE04-4E64-BAEC-51D0FDFCFA98}" type="datetimeFigureOut">
              <a:rPr lang="sv-SE" smtClean="0"/>
              <a:t>2026-02-08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1C3E775-56E6-8F33-4522-A2BE50A85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497A662-0D80-FF8F-D228-3280DCB9F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385D-9E43-4810-8BAF-EF4AF615EF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3527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7450AA-42D5-01EF-2F85-CE4CCCBD0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829BF0B-F42A-BAB2-0DEC-CFB2A4E0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4DFAD8F-E657-B91A-D191-FB55922E6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27B5ADB-1DA0-9CB5-2A44-1545F4CB9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F12A-CE04-4E64-BAEC-51D0FDFCFA98}" type="datetimeFigureOut">
              <a:rPr lang="sv-SE" smtClean="0"/>
              <a:t>2026-02-08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00069F-C928-E280-1F7B-50A4AB81A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111ECB9-A568-E44C-DC99-270E5391D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385D-9E43-4810-8BAF-EF4AF615EF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045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E1D01EF-C75E-B455-EF0E-3E5E156F2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7950631-EDF8-DB6D-E684-75A948E74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1ECDA02-C088-1304-E634-BB54932B08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9CF12A-CE04-4E64-BAEC-51D0FDFCFA98}" type="datetimeFigureOut">
              <a:rPr lang="sv-SE" smtClean="0"/>
              <a:t>2026-02-08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040B04-3819-E7EA-5E4C-29F181A49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1BDE06-E408-6E18-BEEC-B80147E8B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02385D-9E43-4810-8BAF-EF4AF615EF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05859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954560-4BEC-B79B-558D-29F1CB353A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Biologi 2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6609D0E-2220-996B-D106-B929EABAD6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Urin </a:t>
            </a:r>
          </a:p>
        </p:txBody>
      </p:sp>
    </p:spTree>
    <p:extLst>
      <p:ext uri="{BB962C8B-B14F-4D97-AF65-F5344CB8AC3E}">
        <p14:creationId xmlns:p14="http://schemas.microsoft.com/office/powerpoint/2010/main" val="2856681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023ED7-641C-A83E-5CDA-5956B72F6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Dialys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352F49F-A4C1-0592-2496-E6E738890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85522" cy="4351338"/>
          </a:xfrm>
        </p:spPr>
        <p:txBody>
          <a:bodyPr/>
          <a:lstStyle/>
          <a:p>
            <a:r>
              <a:rPr lang="sv-SE" dirty="0"/>
              <a:t>Om njurarna har nedsatt funktion samlas urinämne och andra avfallsämnen i blodet </a:t>
            </a:r>
          </a:p>
          <a:p>
            <a:pPr lvl="1"/>
            <a:r>
              <a:rPr lang="sv-SE" dirty="0"/>
              <a:t>Kallas för </a:t>
            </a:r>
            <a:r>
              <a:rPr lang="sv-SE" i="1" dirty="0"/>
              <a:t>urinförgiftning</a:t>
            </a:r>
            <a:r>
              <a:rPr lang="sv-SE" dirty="0"/>
              <a:t> av blodet </a:t>
            </a:r>
          </a:p>
          <a:p>
            <a:r>
              <a:rPr lang="sv-SE" dirty="0"/>
              <a:t>Man kan klara sig om enbart en njure är frisk </a:t>
            </a:r>
          </a:p>
          <a:p>
            <a:r>
              <a:rPr lang="sv-SE" dirty="0"/>
              <a:t>Om både njurarna är sjuka måste blodet rensas genom </a:t>
            </a:r>
            <a:r>
              <a:rPr lang="sv-SE" i="1" dirty="0"/>
              <a:t>dialys</a:t>
            </a:r>
            <a:r>
              <a:rPr lang="sv-SE" dirty="0"/>
              <a:t> med en </a:t>
            </a:r>
            <a:r>
              <a:rPr lang="sv-SE" i="1" dirty="0"/>
              <a:t>dialysapparat</a:t>
            </a:r>
            <a:r>
              <a:rPr lang="sv-SE" dirty="0"/>
              <a:t> </a:t>
            </a:r>
          </a:p>
        </p:txBody>
      </p:sp>
      <p:pic>
        <p:nvPicPr>
          <p:cNvPr id="5" name="Bildobjekt 4" descr="En bild som visar text, bok, papper, Tryck&#10;&#10;AI-genererat innehåll kan vara felaktigt.">
            <a:extLst>
              <a:ext uri="{FF2B5EF4-FFF2-40B4-BE49-F238E27FC236}">
                <a16:creationId xmlns:a16="http://schemas.microsoft.com/office/drawing/2014/main" id="{1EB01C52-C58F-F471-7C0B-B81736702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7" t="24445" r="36377" b="21256"/>
          <a:stretch>
            <a:fillRect/>
          </a:stretch>
        </p:blipFill>
        <p:spPr>
          <a:xfrm rot="5400000">
            <a:off x="6980403" y="634007"/>
            <a:ext cx="3926995" cy="604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19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7B1EB-E59E-D09B-1D01-BEF00540B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bok, papper, Tryck&#10;&#10;AI-genererat innehåll kan vara felaktigt.">
            <a:extLst>
              <a:ext uri="{FF2B5EF4-FFF2-40B4-BE49-F238E27FC236}">
                <a16:creationId xmlns:a16="http://schemas.microsoft.com/office/drawing/2014/main" id="{7F3459DC-9FDF-DFAE-B538-8BCA6E460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7" t="24445" r="36377" b="21256"/>
          <a:stretch>
            <a:fillRect/>
          </a:stretch>
        </p:blipFill>
        <p:spPr>
          <a:xfrm rot="5400000">
            <a:off x="2669093" y="-1840047"/>
            <a:ext cx="6853813" cy="1054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086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208CD3-EC57-274D-68E0-280663F5C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Utsöndringsorganen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86222E8-343F-D77C-B533-36F9B85C8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Under ämnesomsättning bildas  ”restprodukter” </a:t>
            </a:r>
          </a:p>
          <a:p>
            <a:r>
              <a:rPr lang="sv-SE" dirty="0"/>
              <a:t>Restprodukter lämnar kroppen via </a:t>
            </a:r>
            <a:r>
              <a:rPr lang="sv-SE" i="1" dirty="0"/>
              <a:t>utsöndringsorganen:</a:t>
            </a:r>
            <a:endParaRPr lang="sv-SE" dirty="0"/>
          </a:p>
          <a:p>
            <a:pPr lvl="1"/>
            <a:r>
              <a:rPr lang="sv-SE" dirty="0"/>
              <a:t>Njurar och urinvägar</a:t>
            </a:r>
          </a:p>
          <a:p>
            <a:pPr lvl="1"/>
            <a:r>
              <a:rPr lang="sv-SE" dirty="0"/>
              <a:t>Lever </a:t>
            </a:r>
          </a:p>
          <a:p>
            <a:pPr lvl="1"/>
            <a:r>
              <a:rPr lang="sv-SE" dirty="0"/>
              <a:t>Tarmar </a:t>
            </a:r>
          </a:p>
          <a:p>
            <a:pPr lvl="1"/>
            <a:r>
              <a:rPr lang="sv-SE" dirty="0"/>
              <a:t>Lungor </a:t>
            </a:r>
          </a:p>
          <a:p>
            <a:pPr lvl="1"/>
            <a:r>
              <a:rPr lang="sv-SE" dirty="0"/>
              <a:t>Hud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30340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F79AD3-4ACA-CB70-DF72-424499E4E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Urinbildning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DEACC3-7F05-AC44-0274-7E2222BC0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57870" cy="4351338"/>
          </a:xfrm>
        </p:spPr>
        <p:txBody>
          <a:bodyPr/>
          <a:lstStyle/>
          <a:p>
            <a:r>
              <a:rPr lang="sv-SE" dirty="0"/>
              <a:t>Förbränning av proteiner ger kvävehaltiga restprodukter som omvandlas till </a:t>
            </a:r>
            <a:r>
              <a:rPr lang="sv-SE" i="1" dirty="0"/>
              <a:t>ammoniak</a:t>
            </a:r>
            <a:r>
              <a:rPr lang="sv-SE" dirty="0"/>
              <a:t> </a:t>
            </a:r>
          </a:p>
          <a:p>
            <a:r>
              <a:rPr lang="sv-SE" dirty="0"/>
              <a:t>I levern får ammoniak reagera med vätekarbonatjoner för att bilda </a:t>
            </a:r>
            <a:r>
              <a:rPr lang="sv-SE" i="1" dirty="0"/>
              <a:t>urinämne </a:t>
            </a: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841C873-2268-9BAC-FCDF-FF9493AA2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0" t="39866" r="63030" b="25387"/>
          <a:stretch>
            <a:fillRect/>
          </a:stretch>
        </p:blipFill>
        <p:spPr>
          <a:xfrm rot="5400000">
            <a:off x="7156535" y="1182832"/>
            <a:ext cx="5171405" cy="449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14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F37B2B-6E3E-D395-350F-F6ABF7E3F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Njurar 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1B2ABD7-6007-3F23-2934-EC2A31C4E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10263" cy="5032374"/>
          </a:xfrm>
        </p:spPr>
        <p:txBody>
          <a:bodyPr>
            <a:normAutofit/>
          </a:bodyPr>
          <a:lstStyle/>
          <a:p>
            <a:r>
              <a:rPr lang="sv-SE" dirty="0"/>
              <a:t>Blodet ”renas” från bl.a. urinämne i njurarna </a:t>
            </a:r>
          </a:p>
          <a:p>
            <a:r>
              <a:rPr lang="sv-SE" dirty="0"/>
              <a:t>Njurar också: </a:t>
            </a:r>
          </a:p>
          <a:p>
            <a:pPr lvl="1"/>
            <a:r>
              <a:rPr lang="sv-SE" dirty="0"/>
              <a:t>Reglerar halterna av joner och därmed det osmotiska trycket i blodet och vävnadsvätska </a:t>
            </a:r>
          </a:p>
          <a:p>
            <a:pPr lvl="1"/>
            <a:r>
              <a:rPr lang="sv-SE" dirty="0"/>
              <a:t>Reglera pH i kroppens </a:t>
            </a:r>
            <a:r>
              <a:rPr lang="sv-SE" i="1" dirty="0"/>
              <a:t>extracellulära </a:t>
            </a:r>
            <a:r>
              <a:rPr lang="sv-SE" dirty="0"/>
              <a:t>vätskor </a:t>
            </a:r>
          </a:p>
          <a:p>
            <a:pPr lvl="1"/>
            <a:r>
              <a:rPr lang="sv-SE" dirty="0"/>
              <a:t>Bildar hormoner, t.ex. </a:t>
            </a:r>
            <a:r>
              <a:rPr lang="sv-SE" i="1" dirty="0" err="1"/>
              <a:t>epo</a:t>
            </a:r>
            <a:r>
              <a:rPr lang="sv-SE" i="1" dirty="0"/>
              <a:t> (</a:t>
            </a:r>
            <a:r>
              <a:rPr lang="sv-SE" i="1" dirty="0" err="1"/>
              <a:t>erytropoetin</a:t>
            </a:r>
            <a:r>
              <a:rPr lang="sv-SE" i="1" dirty="0"/>
              <a:t>)</a:t>
            </a:r>
            <a:r>
              <a:rPr lang="sv-SE" dirty="0"/>
              <a:t> som stimulerar benmärgens produktion av röda blodkroppar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A94811D-934C-12A8-27B0-E9F781265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8" t="22694" r="6666" b="25993"/>
          <a:stretch>
            <a:fillRect/>
          </a:stretch>
        </p:blipFill>
        <p:spPr>
          <a:xfrm rot="5400000">
            <a:off x="6041231" y="707234"/>
            <a:ext cx="6858001" cy="544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76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bok, Barnkonst, frukt&#10;&#10;AI-genererat innehåll kan vara felaktigt.">
            <a:extLst>
              <a:ext uri="{FF2B5EF4-FFF2-40B4-BE49-F238E27FC236}">
                <a16:creationId xmlns:a16="http://schemas.microsoft.com/office/drawing/2014/main" id="{E526A878-806B-A1F8-00B8-5FFCED5DD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2" t="5426" r="37392" b="3173"/>
          <a:stretch>
            <a:fillRect/>
          </a:stretch>
        </p:blipFill>
        <p:spPr>
          <a:xfrm rot="5400000">
            <a:off x="2809571" y="-2667002"/>
            <a:ext cx="6572855" cy="1219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48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7FE49-42ED-A904-18A9-940C9DA44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bok, Barnkonst, frukt&#10;&#10;AI-genererat innehåll kan vara felaktigt.">
            <a:extLst>
              <a:ext uri="{FF2B5EF4-FFF2-40B4-BE49-F238E27FC236}">
                <a16:creationId xmlns:a16="http://schemas.microsoft.com/office/drawing/2014/main" id="{9A6C8315-9F11-EAA2-5DE4-585835400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3" t="5425" r="39209" b="40400"/>
          <a:stretch>
            <a:fillRect/>
          </a:stretch>
        </p:blipFill>
        <p:spPr>
          <a:xfrm rot="5400000">
            <a:off x="7482495" y="1200643"/>
            <a:ext cx="3823859" cy="560130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2EFC32F-29EC-C07C-99B5-8DABFD24D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Primärurin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D1C2F6F-C897-5B17-3AEC-76221757C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55574" cy="4351338"/>
          </a:xfrm>
        </p:spPr>
        <p:txBody>
          <a:bodyPr/>
          <a:lstStyle/>
          <a:p>
            <a:r>
              <a:rPr lang="sv-SE" dirty="0"/>
              <a:t>Njurarna tar emot blod från artärer som förgrenar sig till tunna kapillärer i en </a:t>
            </a:r>
            <a:r>
              <a:rPr lang="sv-SE" i="1" dirty="0"/>
              <a:t>kapillärnystan</a:t>
            </a:r>
            <a:endParaRPr lang="sv-SE" dirty="0"/>
          </a:p>
          <a:p>
            <a:pPr lvl="1"/>
            <a:r>
              <a:rPr lang="sv-SE" dirty="0"/>
              <a:t>Det finns ca 1 miljon kapillärnystan i varje njure </a:t>
            </a:r>
          </a:p>
          <a:p>
            <a:r>
              <a:rPr lang="sv-SE" dirty="0"/>
              <a:t>Blodtrycket är högt vilket får vätska att filtreras ut genom kärlväggarna </a:t>
            </a:r>
          </a:p>
          <a:p>
            <a:r>
              <a:rPr lang="sv-SE" dirty="0"/>
              <a:t>Med vätskan följer lösta salter och små molekyler (glukos, urinämne) </a:t>
            </a:r>
          </a:p>
          <a:p>
            <a:r>
              <a:rPr lang="sv-SE" dirty="0"/>
              <a:t>Vätskan kallas </a:t>
            </a:r>
            <a:r>
              <a:rPr lang="sv-SE" i="1" dirty="0"/>
              <a:t>primärurin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70642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861ACE-86EB-B758-7ECD-1F51CE87A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Sekundärurin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D2879E-E236-F105-F7A9-9831EC216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9404"/>
            <a:ext cx="10515600" cy="4853471"/>
          </a:xfrm>
        </p:spPr>
        <p:txBody>
          <a:bodyPr>
            <a:normAutofit/>
          </a:bodyPr>
          <a:lstStyle/>
          <a:p>
            <a:r>
              <a:rPr lang="sv-SE" dirty="0"/>
              <a:t>Kapillärnystan är omgiven av en trattformad </a:t>
            </a:r>
            <a:r>
              <a:rPr lang="sv-SE" i="1" dirty="0"/>
              <a:t>njurkapsel</a:t>
            </a:r>
            <a:r>
              <a:rPr lang="sv-SE" dirty="0"/>
              <a:t> </a:t>
            </a:r>
          </a:p>
          <a:p>
            <a:r>
              <a:rPr lang="sv-SE" dirty="0"/>
              <a:t>Njurkapsel fångar upp primärurin som sedan leds genom U-formade </a:t>
            </a:r>
            <a:r>
              <a:rPr lang="sv-SE" i="1" dirty="0"/>
              <a:t>njurkanaler</a:t>
            </a:r>
            <a:r>
              <a:rPr lang="sv-SE" dirty="0"/>
              <a:t> </a:t>
            </a:r>
            <a:r>
              <a:rPr lang="sv-SE" i="1" dirty="0"/>
              <a:t>(s.k. </a:t>
            </a:r>
            <a:r>
              <a:rPr lang="sv-SE" i="1" dirty="0" err="1"/>
              <a:t>Henles</a:t>
            </a:r>
            <a:r>
              <a:rPr lang="sv-SE" i="1" dirty="0"/>
              <a:t> slynga)</a:t>
            </a:r>
            <a:endParaRPr lang="sv-SE" dirty="0"/>
          </a:p>
          <a:p>
            <a:r>
              <a:rPr lang="sv-SE" dirty="0"/>
              <a:t>Runt varje njurkanal finns ett nätverk av kapillärer </a:t>
            </a:r>
          </a:p>
          <a:p>
            <a:pPr lvl="1"/>
            <a:r>
              <a:rPr lang="sv-SE" dirty="0"/>
              <a:t>Kapillärer har väldigt låga blodtryck </a:t>
            </a:r>
          </a:p>
          <a:p>
            <a:pPr lvl="1"/>
            <a:r>
              <a:rPr lang="sv-SE" dirty="0"/>
              <a:t>Istället för filtrering återupptas vatten genom osmos </a:t>
            </a:r>
          </a:p>
          <a:p>
            <a:r>
              <a:rPr lang="sv-SE" dirty="0"/>
              <a:t>Aktiva och passiva transport av joner och organiska molekyler från primärurin till blodet sker </a:t>
            </a:r>
          </a:p>
          <a:p>
            <a:r>
              <a:rPr lang="sv-SE" dirty="0"/>
              <a:t>Kvar blir bara en koncentrerad lösning med de joner och molekyler som kroppen vill bli av med som kallas </a:t>
            </a:r>
            <a:r>
              <a:rPr lang="sv-SE" i="1" dirty="0"/>
              <a:t>sekundärurin</a:t>
            </a:r>
          </a:p>
          <a:p>
            <a:pPr lvl="1"/>
            <a:r>
              <a:rPr lang="sv-SE" dirty="0"/>
              <a:t>Sekundärurin är den färdiga urinen  </a:t>
            </a:r>
          </a:p>
        </p:txBody>
      </p:sp>
    </p:spTree>
    <p:extLst>
      <p:ext uri="{BB962C8B-B14F-4D97-AF65-F5344CB8AC3E}">
        <p14:creationId xmlns:p14="http://schemas.microsoft.com/office/powerpoint/2010/main" val="1054369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F61FF0-24FA-A6B5-A6C6-D32B6D46F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Sekundärurin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57B6270-4B43-1443-0966-7C95BE7E5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Urinen leds genom samlingsrör till njures centrala del som kallas </a:t>
            </a:r>
            <a:r>
              <a:rPr lang="sv-SE" i="1" dirty="0"/>
              <a:t>njurbäcken</a:t>
            </a:r>
            <a:r>
              <a:rPr lang="sv-SE" dirty="0"/>
              <a:t> </a:t>
            </a:r>
          </a:p>
          <a:p>
            <a:r>
              <a:rPr lang="sv-SE" dirty="0"/>
              <a:t>Urinen förs ut genom </a:t>
            </a:r>
            <a:r>
              <a:rPr lang="sv-SE" i="1" dirty="0"/>
              <a:t>urinledarna</a:t>
            </a:r>
            <a:r>
              <a:rPr lang="sv-SE" dirty="0"/>
              <a:t> till </a:t>
            </a:r>
            <a:r>
              <a:rPr lang="sv-SE" i="1" dirty="0"/>
              <a:t>urinblåsan </a:t>
            </a:r>
            <a:endParaRPr lang="sv-SE" dirty="0"/>
          </a:p>
          <a:p>
            <a:r>
              <a:rPr lang="sv-SE" dirty="0"/>
              <a:t>Urinblåsans vägg har muskler som spänns när urinblåsan tänjs ut till en viss gräns </a:t>
            </a:r>
          </a:p>
          <a:p>
            <a:r>
              <a:rPr lang="sv-SE" dirty="0"/>
              <a:t>Dessa spänning pressar ihop blåsan så att trycket ökar </a:t>
            </a:r>
          </a:p>
          <a:p>
            <a:r>
              <a:rPr lang="sv-SE" dirty="0"/>
              <a:t>Kallas för </a:t>
            </a:r>
            <a:r>
              <a:rPr lang="sv-SE" i="1" dirty="0"/>
              <a:t>trängningar</a:t>
            </a:r>
            <a:r>
              <a:rPr lang="sv-SE" dirty="0"/>
              <a:t> (behov att kissa) </a:t>
            </a:r>
          </a:p>
        </p:txBody>
      </p:sp>
    </p:spTree>
    <p:extLst>
      <p:ext uri="{BB962C8B-B14F-4D97-AF65-F5344CB8AC3E}">
        <p14:creationId xmlns:p14="http://schemas.microsoft.com/office/powerpoint/2010/main" val="3001752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7EDADE-44D2-936D-7C5F-D62F0FF57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Sekundärurin 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4CD8CAC-55E9-EB70-ED93-6C8F627D4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56513" cy="4833592"/>
          </a:xfrm>
        </p:spPr>
        <p:txBody>
          <a:bodyPr>
            <a:normAutofit/>
          </a:bodyPr>
          <a:lstStyle/>
          <a:p>
            <a:r>
              <a:rPr lang="sv-SE" dirty="0"/>
              <a:t>Volym urin per dygn påverkas av ett hormon som kallas </a:t>
            </a:r>
            <a:r>
              <a:rPr lang="sv-SE" i="1" dirty="0"/>
              <a:t>antidiuretiskt hormon</a:t>
            </a:r>
            <a:r>
              <a:rPr lang="sv-SE" dirty="0"/>
              <a:t>, eller ADH för kort </a:t>
            </a:r>
          </a:p>
          <a:p>
            <a:r>
              <a:rPr lang="sv-SE" dirty="0"/>
              <a:t>ADH påverkar väggarna i samlingsrören så att dessa släpper ut mer vatten </a:t>
            </a:r>
          </a:p>
          <a:p>
            <a:r>
              <a:rPr lang="sv-SE" dirty="0"/>
              <a:t>Det ökar återupptagningen av vatten från sekundärurinen till blodet </a:t>
            </a:r>
          </a:p>
          <a:p>
            <a:r>
              <a:rPr lang="sv-SE" dirty="0"/>
              <a:t>Alkohol och koffein hämmar insöndringen av ADH </a:t>
            </a:r>
          </a:p>
        </p:txBody>
      </p:sp>
      <p:pic>
        <p:nvPicPr>
          <p:cNvPr id="5" name="Bildobjekt 4" descr="En bild som visar text, skärmbild, Teckensnitt&#10;&#10;AI-genererat innehåll kan vara felaktigt.">
            <a:extLst>
              <a:ext uri="{FF2B5EF4-FFF2-40B4-BE49-F238E27FC236}">
                <a16:creationId xmlns:a16="http://schemas.microsoft.com/office/drawing/2014/main" id="{82371A13-8834-851C-6E0C-92D08011E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" t="28422" r="25798" b="22689"/>
          <a:stretch>
            <a:fillRect/>
          </a:stretch>
        </p:blipFill>
        <p:spPr>
          <a:xfrm rot="5400000">
            <a:off x="6108216" y="1515098"/>
            <a:ext cx="6863388" cy="38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57382"/>
      </p:ext>
    </p:extLst>
  </p:cSld>
  <p:clrMapOvr>
    <a:masterClrMapping/>
  </p:clrMapOvr>
</p:sld>
</file>

<file path=ppt/theme/theme1.xml><?xml version="1.0" encoding="utf-8"?>
<a:theme xmlns:a="http://schemas.openxmlformats.org/drawingml/2006/main" name="Fares Presentationer">
  <a:themeElements>
    <a:clrScheme name="Grö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res Presentationer" id="{DD3A22C2-77FB-4360-BE0D-DA884D3ABDB5}" vid="{FFF006AB-9824-4A35-9C97-722C77F8563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Fares Presentationer</Template>
  <TotalTime>136</TotalTime>
  <Words>473</Words>
  <Application>Microsoft Office PowerPoint</Application>
  <PresentationFormat>Bredbild</PresentationFormat>
  <Paragraphs>66</Paragraphs>
  <Slides>11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Fares Presentationer</vt:lpstr>
      <vt:lpstr>Biologi 2</vt:lpstr>
      <vt:lpstr>Utsöndringsorganen</vt:lpstr>
      <vt:lpstr>Urinbildning </vt:lpstr>
      <vt:lpstr>Njurar  </vt:lpstr>
      <vt:lpstr>PowerPoint-presentation</vt:lpstr>
      <vt:lpstr>Primärurin </vt:lpstr>
      <vt:lpstr>Sekundärurin </vt:lpstr>
      <vt:lpstr>Sekundärurin</vt:lpstr>
      <vt:lpstr>Sekundärurin  </vt:lpstr>
      <vt:lpstr>Dialys 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Fares Makki</dc:creator>
  <cp:lastModifiedBy>Fares Makki</cp:lastModifiedBy>
  <cp:revision>1</cp:revision>
  <dcterms:created xsi:type="dcterms:W3CDTF">2026-02-08T05:24:10Z</dcterms:created>
  <dcterms:modified xsi:type="dcterms:W3CDTF">2026-02-08T07:41:06Z</dcterms:modified>
</cp:coreProperties>
</file>